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7"/>
  </p:notesMasterIdLst>
  <p:handoutMasterIdLst>
    <p:handoutMasterId r:id="rId8"/>
  </p:handoutMasterIdLst>
  <p:sldIdLst>
    <p:sldId id="884" r:id="rId6"/>
  </p:sldIdLst>
  <p:sldSz cx="12192000" cy="6858000"/>
  <p:notesSz cx="6858000" cy="9144000"/>
  <p:embeddedFontLst>
    <p:embeddedFont>
      <p:font typeface="KBH" panose="00000500000000000000" pitchFamily="2" charset="0"/>
      <p:regular r:id="rId9"/>
      <p:bold r:id="rId10"/>
      <p:italic r:id="rId11"/>
      <p:boldItalic r:id="rId12"/>
    </p:embeddedFont>
    <p:embeddedFont>
      <p:font typeface="KBH Black" panose="00000A00000000000000" pitchFamily="2" charset="0"/>
      <p:bold r:id="rId13"/>
      <p:boldItalic r:id="rId14"/>
    </p:embeddedFont>
    <p:embeddedFont>
      <p:font typeface="KBH Medium" panose="00000600000000000000" pitchFamily="2" charset="0"/>
      <p:regular r:id="rId15"/>
      <p:italic r:id="rId16"/>
    </p:embeddedFont>
    <p:embeddedFont>
      <p:font typeface="KBH Tekst" panose="00000500000000000000" pitchFamily="2" charset="0"/>
      <p:regular r:id="rId17"/>
      <p:bold r:id="rId18"/>
      <p:italic r:id="rId19"/>
      <p:boldItalic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  <p:embeddedFont>
      <p:font typeface="TW Cen MT" panose="020B0602020104020603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33376-42A0-4ABE-A68E-555716A89CF4}" v="3" dt="2025-01-07T08:20:39.339"/>
    <p1510:client id="{B2FED398-5C60-BFEE-3BEE-2256F08BE6B2}" v="6" dt="2025-01-06T10:09:51.055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34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Relationship Id="rId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gitte Finnemann" userId="S::b94k@kk.dk::5cd76bb4-5aa8-4dc0-a10a-e66f5bee05f3" providerId="AD" clId="Web-{81E3106C-D927-1CA0-69E2-B620CAEC7A78}"/>
    <pc:docChg chg="modSld">
      <pc:chgData name="Birgitte Finnemann" userId="S::b94k@kk.dk::5cd76bb4-5aa8-4dc0-a10a-e66f5bee05f3" providerId="AD" clId="Web-{81E3106C-D927-1CA0-69E2-B620CAEC7A78}" dt="2024-09-16T12:56:49.852" v="27" actId="20577"/>
      <pc:docMkLst>
        <pc:docMk/>
      </pc:docMkLst>
      <pc:sldChg chg="modSp">
        <pc:chgData name="Birgitte Finnemann" userId="S::b94k@kk.dk::5cd76bb4-5aa8-4dc0-a10a-e66f5bee05f3" providerId="AD" clId="Web-{81E3106C-D927-1CA0-69E2-B620CAEC7A78}" dt="2024-09-16T12:56:49.852" v="27" actId="20577"/>
        <pc:sldMkLst>
          <pc:docMk/>
          <pc:sldMk cId="3006484150" sldId="884"/>
        </pc:sldMkLst>
        <pc:spChg chg="mod">
          <ac:chgData name="Birgitte Finnemann" userId="S::b94k@kk.dk::5cd76bb4-5aa8-4dc0-a10a-e66f5bee05f3" providerId="AD" clId="Web-{81E3106C-D927-1CA0-69E2-B620CAEC7A78}" dt="2024-09-16T12:56:49.852" v="27" actId="20577"/>
          <ac:spMkLst>
            <pc:docMk/>
            <pc:sldMk cId="3006484150" sldId="884"/>
            <ac:spMk id="32" creationId="{15235B71-921A-8F4F-7C65-1FE6038A5D0F}"/>
          </ac:spMkLst>
        </pc:spChg>
      </pc:sldChg>
    </pc:docChg>
  </pc:docChgLst>
  <pc:docChgLst>
    <pc:chgData name="Birgitte Finnemann" userId="S::b94k@kk.dk::5cd76bb4-5aa8-4dc0-a10a-e66f5bee05f3" providerId="AD" clId="Web-{ACFFDE1D-A08C-1B1B-9FE4-2DC821F5B80E}"/>
    <pc:docChg chg="modSld">
      <pc:chgData name="Birgitte Finnemann" userId="S::b94k@kk.dk::5cd76bb4-5aa8-4dc0-a10a-e66f5bee05f3" providerId="AD" clId="Web-{ACFFDE1D-A08C-1B1B-9FE4-2DC821F5B80E}" dt="2024-07-04T11:16:24.484" v="1" actId="20577"/>
      <pc:docMkLst>
        <pc:docMk/>
      </pc:docMkLst>
      <pc:sldChg chg="modSp">
        <pc:chgData name="Birgitte Finnemann" userId="S::b94k@kk.dk::5cd76bb4-5aa8-4dc0-a10a-e66f5bee05f3" providerId="AD" clId="Web-{ACFFDE1D-A08C-1B1B-9FE4-2DC821F5B80E}" dt="2024-07-04T11:16:24.484" v="1" actId="20577"/>
        <pc:sldMkLst>
          <pc:docMk/>
          <pc:sldMk cId="3006484150" sldId="884"/>
        </pc:sldMkLst>
      </pc:sldChg>
    </pc:docChg>
  </pc:docChgLst>
  <pc:docChgLst>
    <pc:chgData name="Amanda Skov Svendsen" userId="S::kk3f@kk.dk::4ceb90b7-5b30-406c-931d-a822767db91c" providerId="AD" clId="Web-{77B9D89D-A36F-7F36-29CA-D4A07D5C07F8}"/>
    <pc:docChg chg="modSld">
      <pc:chgData name="Amanda Skov Svendsen" userId="S::kk3f@kk.dk::4ceb90b7-5b30-406c-931d-a822767db91c" providerId="AD" clId="Web-{77B9D89D-A36F-7F36-29CA-D4A07D5C07F8}" dt="2024-05-16T13:44:43.439" v="14" actId="20577"/>
      <pc:docMkLst>
        <pc:docMk/>
      </pc:docMkLst>
      <pc:sldChg chg="modSp">
        <pc:chgData name="Amanda Skov Svendsen" userId="S::kk3f@kk.dk::4ceb90b7-5b30-406c-931d-a822767db91c" providerId="AD" clId="Web-{77B9D89D-A36F-7F36-29CA-D4A07D5C07F8}" dt="2024-05-16T13:44:43.439" v="14" actId="20577"/>
        <pc:sldMkLst>
          <pc:docMk/>
          <pc:sldMk cId="3006484150" sldId="884"/>
        </pc:sldMkLst>
      </pc:sldChg>
    </pc:docChg>
  </pc:docChgLst>
  <pc:docChgLst>
    <pc:chgData name="Birgitte Finnemann" userId="S::b94k@kk.dk::5cd76bb4-5aa8-4dc0-a10a-e66f5bee05f3" providerId="AD" clId="Web-{FB7FF11F-E736-2A70-3E6D-7913C10D626C}"/>
    <pc:docChg chg="modSld">
      <pc:chgData name="Birgitte Finnemann" userId="S::b94k@kk.dk::5cd76bb4-5aa8-4dc0-a10a-e66f5bee05f3" providerId="AD" clId="Web-{FB7FF11F-E736-2A70-3E6D-7913C10D626C}" dt="2024-05-16T13:06:16.084" v="27" actId="20577"/>
      <pc:docMkLst>
        <pc:docMk/>
      </pc:docMkLst>
      <pc:sldChg chg="modSp">
        <pc:chgData name="Birgitte Finnemann" userId="S::b94k@kk.dk::5cd76bb4-5aa8-4dc0-a10a-e66f5bee05f3" providerId="AD" clId="Web-{FB7FF11F-E736-2A70-3E6D-7913C10D626C}" dt="2024-05-16T13:06:16.084" v="27" actId="20577"/>
        <pc:sldMkLst>
          <pc:docMk/>
          <pc:sldMk cId="3006484150" sldId="884"/>
        </pc:sldMkLst>
      </pc:sldChg>
    </pc:docChg>
  </pc:docChgLst>
  <pc:docChgLst>
    <pc:chgData name="Birgitte Finnemann" userId="S::b94k@kk.dk::5cd76bb4-5aa8-4dc0-a10a-e66f5bee05f3" providerId="AD" clId="Web-{6D1610F9-DCB4-4BB7-8E1B-374D4A7B69AB}"/>
    <pc:docChg chg="modSld">
      <pc:chgData name="Birgitte Finnemann" userId="S::b94k@kk.dk::5cd76bb4-5aa8-4dc0-a10a-e66f5bee05f3" providerId="AD" clId="Web-{6D1610F9-DCB4-4BB7-8E1B-374D4A7B69AB}" dt="2024-05-16T11:35:23.924" v="27" actId="20577"/>
      <pc:docMkLst>
        <pc:docMk/>
      </pc:docMkLst>
      <pc:sldChg chg="modSp">
        <pc:chgData name="Birgitte Finnemann" userId="S::b94k@kk.dk::5cd76bb4-5aa8-4dc0-a10a-e66f5bee05f3" providerId="AD" clId="Web-{6D1610F9-DCB4-4BB7-8E1B-374D4A7B69AB}" dt="2024-05-16T11:35:23.924" v="27" actId="20577"/>
        <pc:sldMkLst>
          <pc:docMk/>
          <pc:sldMk cId="3006484150" sldId="884"/>
        </pc:sldMkLst>
      </pc:sldChg>
    </pc:docChg>
  </pc:docChgLst>
  <pc:docChgLst>
    <pc:chgData name="Amanda Skov Svendsen" userId="S::kk3f@kk.dk::4ceb90b7-5b30-406c-931d-a822767db91c" providerId="AD" clId="Web-{B5CB5E01-87D8-92AF-F465-F6C1329D9AD1}"/>
    <pc:docChg chg="modSld">
      <pc:chgData name="Amanda Skov Svendsen" userId="S::kk3f@kk.dk::4ceb90b7-5b30-406c-931d-a822767db91c" providerId="AD" clId="Web-{B5CB5E01-87D8-92AF-F465-F6C1329D9AD1}" dt="2024-02-21T14:46:39.209" v="2" actId="20577"/>
      <pc:docMkLst>
        <pc:docMk/>
      </pc:docMkLst>
      <pc:sldChg chg="modSp">
        <pc:chgData name="Amanda Skov Svendsen" userId="S::kk3f@kk.dk::4ceb90b7-5b30-406c-931d-a822767db91c" providerId="AD" clId="Web-{B5CB5E01-87D8-92AF-F465-F6C1329D9AD1}" dt="2024-02-21T14:46:39.209" v="2" actId="20577"/>
        <pc:sldMkLst>
          <pc:docMk/>
          <pc:sldMk cId="3006484150" sldId="884"/>
        </pc:sldMkLst>
      </pc:sldChg>
    </pc:docChg>
  </pc:docChgLst>
  <pc:docChgLst>
    <pc:chgData name="Amanda Skov Svendsen" userId="S::kk3f@kk.dk::4ceb90b7-5b30-406c-931d-a822767db91c" providerId="AD" clId="Web-{E783E61B-DE99-BA1D-E0C9-4DBED3622B8D}"/>
    <pc:docChg chg="modSld">
      <pc:chgData name="Amanda Skov Svendsen" userId="S::kk3f@kk.dk::4ceb90b7-5b30-406c-931d-a822767db91c" providerId="AD" clId="Web-{E783E61B-DE99-BA1D-E0C9-4DBED3622B8D}" dt="2024-02-14T09:19:07.591" v="7" actId="20577"/>
      <pc:docMkLst>
        <pc:docMk/>
      </pc:docMkLst>
      <pc:sldChg chg="modSp">
        <pc:chgData name="Amanda Skov Svendsen" userId="S::kk3f@kk.dk::4ceb90b7-5b30-406c-931d-a822767db91c" providerId="AD" clId="Web-{E783E61B-DE99-BA1D-E0C9-4DBED3622B8D}" dt="2024-02-14T09:19:07.591" v="7" actId="20577"/>
        <pc:sldMkLst>
          <pc:docMk/>
          <pc:sldMk cId="3006484150" sldId="884"/>
        </pc:sldMkLst>
      </pc:sldChg>
    </pc:docChg>
  </pc:docChgLst>
  <pc:docChgLst>
    <pc:chgData name="Birgitte Finnemann" userId="S::b94k@kk.dk::5cd76bb4-5aa8-4dc0-a10a-e66f5bee05f3" providerId="AD" clId="Web-{A74731FF-6E46-E717-8E33-37A5E6E02A67}"/>
    <pc:docChg chg="modSld">
      <pc:chgData name="Birgitte Finnemann" userId="S::b94k@kk.dk::5cd76bb4-5aa8-4dc0-a10a-e66f5bee05f3" providerId="AD" clId="Web-{A74731FF-6E46-E717-8E33-37A5E6E02A67}" dt="2024-07-04T09:29:20.390" v="13" actId="20577"/>
      <pc:docMkLst>
        <pc:docMk/>
      </pc:docMkLst>
      <pc:sldChg chg="modSp">
        <pc:chgData name="Birgitte Finnemann" userId="S::b94k@kk.dk::5cd76bb4-5aa8-4dc0-a10a-e66f5bee05f3" providerId="AD" clId="Web-{A74731FF-6E46-E717-8E33-37A5E6E02A67}" dt="2024-07-04T09:29:20.390" v="13" actId="20577"/>
        <pc:sldMkLst>
          <pc:docMk/>
          <pc:sldMk cId="3006484150" sldId="884"/>
        </pc:sldMkLst>
      </pc:sldChg>
    </pc:docChg>
  </pc:docChgLst>
  <pc:docChgLst>
    <pc:chgData name="Amanda Skov Svendsen" userId="4ceb90b7-5b30-406c-931d-a822767db91c" providerId="ADAL" clId="{36B33376-42A0-4ABE-A68E-555716A89CF4}"/>
    <pc:docChg chg="custSel modSld">
      <pc:chgData name="Amanda Skov Svendsen" userId="4ceb90b7-5b30-406c-931d-a822767db91c" providerId="ADAL" clId="{36B33376-42A0-4ABE-A68E-555716A89CF4}" dt="2025-01-07T08:23:40.376" v="117" actId="1076"/>
      <pc:docMkLst>
        <pc:docMk/>
      </pc:docMkLst>
      <pc:sldChg chg="delSp modSp mod">
        <pc:chgData name="Amanda Skov Svendsen" userId="4ceb90b7-5b30-406c-931d-a822767db91c" providerId="ADAL" clId="{36B33376-42A0-4ABE-A68E-555716A89CF4}" dt="2025-01-07T08:23:40.376" v="117" actId="1076"/>
        <pc:sldMkLst>
          <pc:docMk/>
          <pc:sldMk cId="3006484150" sldId="884"/>
        </pc:sldMkLst>
        <pc:spChg chg="mod">
          <ac:chgData name="Amanda Skov Svendsen" userId="4ceb90b7-5b30-406c-931d-a822767db91c" providerId="ADAL" clId="{36B33376-42A0-4ABE-A68E-555716A89CF4}" dt="2025-01-07T08:23:17.235" v="115" actId="20577"/>
          <ac:spMkLst>
            <pc:docMk/>
            <pc:sldMk cId="3006484150" sldId="884"/>
            <ac:spMk id="8" creationId="{5A73F1C0-0B36-308F-59EA-8DAB10E153E0}"/>
          </ac:spMkLst>
        </pc:spChg>
        <pc:spChg chg="mod">
          <ac:chgData name="Amanda Skov Svendsen" userId="4ceb90b7-5b30-406c-931d-a822767db91c" providerId="ADAL" clId="{36B33376-42A0-4ABE-A68E-555716A89CF4}" dt="2025-01-07T08:22:39.684" v="111" actId="1076"/>
          <ac:spMkLst>
            <pc:docMk/>
            <pc:sldMk cId="3006484150" sldId="884"/>
            <ac:spMk id="26" creationId="{E3A089ED-6111-D46D-1030-39D6A6EC56D6}"/>
          </ac:spMkLst>
        </pc:spChg>
        <pc:spChg chg="del">
          <ac:chgData name="Amanda Skov Svendsen" userId="4ceb90b7-5b30-406c-931d-a822767db91c" providerId="ADAL" clId="{36B33376-42A0-4ABE-A68E-555716A89CF4}" dt="2025-01-07T08:21:34.167" v="106" actId="21"/>
          <ac:spMkLst>
            <pc:docMk/>
            <pc:sldMk cId="3006484150" sldId="884"/>
            <ac:spMk id="27" creationId="{496D4F5D-6037-8CA1-09D5-F91BCCF9409F}"/>
          </ac:spMkLst>
        </pc:spChg>
        <pc:spChg chg="mod">
          <ac:chgData name="Amanda Skov Svendsen" userId="4ceb90b7-5b30-406c-931d-a822767db91c" providerId="ADAL" clId="{36B33376-42A0-4ABE-A68E-555716A89CF4}" dt="2025-01-07T08:23:34.091" v="116" actId="1076"/>
          <ac:spMkLst>
            <pc:docMk/>
            <pc:sldMk cId="3006484150" sldId="884"/>
            <ac:spMk id="28" creationId="{08D59D5D-CFEA-9DF8-26C5-0FE1EE972308}"/>
          </ac:spMkLst>
        </pc:spChg>
        <pc:spChg chg="mod">
          <ac:chgData name="Amanda Skov Svendsen" userId="4ceb90b7-5b30-406c-931d-a822767db91c" providerId="ADAL" clId="{36B33376-42A0-4ABE-A68E-555716A89CF4}" dt="2025-01-07T08:23:40.376" v="117" actId="1076"/>
          <ac:spMkLst>
            <pc:docMk/>
            <pc:sldMk cId="3006484150" sldId="884"/>
            <ac:spMk id="30" creationId="{4B237842-E59F-6199-D8A6-B954BBEC93AD}"/>
          </ac:spMkLst>
        </pc:spChg>
        <pc:spChg chg="mod">
          <ac:chgData name="Amanda Skov Svendsen" userId="4ceb90b7-5b30-406c-931d-a822767db91c" providerId="ADAL" clId="{36B33376-42A0-4ABE-A68E-555716A89CF4}" dt="2025-01-07T08:22:58.835" v="113" actId="1076"/>
          <ac:spMkLst>
            <pc:docMk/>
            <pc:sldMk cId="3006484150" sldId="884"/>
            <ac:spMk id="31" creationId="{AB94F901-4760-085E-380F-D3B19A412D4D}"/>
          </ac:spMkLst>
        </pc:spChg>
      </pc:sldChg>
    </pc:docChg>
  </pc:docChgLst>
  <pc:docChgLst>
    <pc:chgData name="Birgitte Finnemann" userId="5cd76bb4-5aa8-4dc0-a10a-e66f5bee05f3" providerId="ADAL" clId="{0511903F-330B-45A3-BDDF-6632BB9F8C70}"/>
    <pc:docChg chg="modSld">
      <pc:chgData name="Birgitte Finnemann" userId="5cd76bb4-5aa8-4dc0-a10a-e66f5bee05f3" providerId="ADAL" clId="{0511903F-330B-45A3-BDDF-6632BB9F8C70}" dt="2024-07-04T09:14:23.216" v="246" actId="20577"/>
      <pc:docMkLst>
        <pc:docMk/>
      </pc:docMkLst>
      <pc:sldChg chg="addSp modSp mod">
        <pc:chgData name="Birgitte Finnemann" userId="5cd76bb4-5aa8-4dc0-a10a-e66f5bee05f3" providerId="ADAL" clId="{0511903F-330B-45A3-BDDF-6632BB9F8C70}" dt="2024-07-04T09:14:23.216" v="246" actId="20577"/>
        <pc:sldMkLst>
          <pc:docMk/>
          <pc:sldMk cId="3006484150" sldId="884"/>
        </pc:sldMkLst>
      </pc:sldChg>
    </pc:docChg>
  </pc:docChgLst>
  <pc:docChgLst>
    <pc:chgData name="Amanda Skov Svendsen" userId="S::kk3f@kk.dk::4ceb90b7-5b30-406c-931d-a822767db91c" providerId="AD" clId="Web-{B2FED398-5C60-BFEE-3BEE-2256F08BE6B2}"/>
    <pc:docChg chg="modSld">
      <pc:chgData name="Amanda Skov Svendsen" userId="S::kk3f@kk.dk::4ceb90b7-5b30-406c-931d-a822767db91c" providerId="AD" clId="Web-{B2FED398-5C60-BFEE-3BEE-2256F08BE6B2}" dt="2025-01-06T10:09:51.039" v="2" actId="20577"/>
      <pc:docMkLst>
        <pc:docMk/>
      </pc:docMkLst>
      <pc:sldChg chg="modSp">
        <pc:chgData name="Amanda Skov Svendsen" userId="S::kk3f@kk.dk::4ceb90b7-5b30-406c-931d-a822767db91c" providerId="AD" clId="Web-{B2FED398-5C60-BFEE-3BEE-2256F08BE6B2}" dt="2025-01-06T10:09:51.039" v="2" actId="20577"/>
        <pc:sldMkLst>
          <pc:docMk/>
          <pc:sldMk cId="3006484150" sldId="884"/>
        </pc:sldMkLst>
        <pc:spChg chg="mod">
          <ac:chgData name="Amanda Skov Svendsen" userId="S::kk3f@kk.dk::4ceb90b7-5b30-406c-931d-a822767db91c" providerId="AD" clId="Web-{B2FED398-5C60-BFEE-3BEE-2256F08BE6B2}" dt="2025-01-06T10:09:51.039" v="2" actId="20577"/>
          <ac:spMkLst>
            <pc:docMk/>
            <pc:sldMk cId="3006484150" sldId="884"/>
            <ac:spMk id="6" creationId="{13516158-71FF-40BA-8ED6-DEBE3D8C4EAC}"/>
          </ac:spMkLst>
        </pc:spChg>
      </pc:sldChg>
    </pc:docChg>
  </pc:docChgLst>
  <pc:docChgLst>
    <pc:chgData name="Amanda Skov Svendsen" userId="S::kk3f@kk.dk::4ceb90b7-5b30-406c-931d-a822767db91c" providerId="AD" clId="Web-{EDDD17B4-40A1-D940-FA4F-AA5FAF6DEB46}"/>
    <pc:docChg chg="modSld">
      <pc:chgData name="Amanda Skov Svendsen" userId="S::kk3f@kk.dk::4ceb90b7-5b30-406c-931d-a822767db91c" providerId="AD" clId="Web-{EDDD17B4-40A1-D940-FA4F-AA5FAF6DEB46}" dt="2024-10-01T08:30:17.866" v="53" actId="20577"/>
      <pc:docMkLst>
        <pc:docMk/>
      </pc:docMkLst>
      <pc:sldChg chg="modSp">
        <pc:chgData name="Amanda Skov Svendsen" userId="S::kk3f@kk.dk::4ceb90b7-5b30-406c-931d-a822767db91c" providerId="AD" clId="Web-{EDDD17B4-40A1-D940-FA4F-AA5FAF6DEB46}" dt="2024-10-01T08:30:17.866" v="53" actId="20577"/>
        <pc:sldMkLst>
          <pc:docMk/>
          <pc:sldMk cId="3006484150" sldId="884"/>
        </pc:sldMkLst>
        <pc:spChg chg="mod">
          <ac:chgData name="Amanda Skov Svendsen" userId="S::kk3f@kk.dk::4ceb90b7-5b30-406c-931d-a822767db91c" providerId="AD" clId="Web-{EDDD17B4-40A1-D940-FA4F-AA5FAF6DEB46}" dt="2024-10-01T08:30:17.866" v="53" actId="20577"/>
          <ac:spMkLst>
            <pc:docMk/>
            <pc:sldMk cId="3006484150" sldId="884"/>
            <ac:spMk id="6" creationId="{13516158-71FF-40BA-8ED6-DEBE3D8C4EAC}"/>
          </ac:spMkLst>
        </pc:spChg>
        <pc:spChg chg="mod">
          <ac:chgData name="Amanda Skov Svendsen" userId="S::kk3f@kk.dk::4ceb90b7-5b30-406c-931d-a822767db91c" providerId="AD" clId="Web-{EDDD17B4-40A1-D940-FA4F-AA5FAF6DEB46}" dt="2024-10-01T08:25:45.787" v="44" actId="20577"/>
          <ac:spMkLst>
            <pc:docMk/>
            <pc:sldMk cId="3006484150" sldId="884"/>
            <ac:spMk id="30" creationId="{4B237842-E59F-6199-D8A6-B954BBEC93AD}"/>
          </ac:spMkLst>
        </pc:spChg>
      </pc:sldChg>
    </pc:docChg>
  </pc:docChgLst>
  <pc:docChgLst>
    <pc:chgData name="Amanda Skov Svendsen" userId="S::kk3f@kk.dk::4ceb90b7-5b30-406c-931d-a822767db91c" providerId="AD" clId="Web-{D1FB71AF-E014-CD83-2AD6-16B16A452F21}"/>
    <pc:docChg chg="modSld">
      <pc:chgData name="Amanda Skov Svendsen" userId="S::kk3f@kk.dk::4ceb90b7-5b30-406c-931d-a822767db91c" providerId="AD" clId="Web-{D1FB71AF-E014-CD83-2AD6-16B16A452F21}" dt="2024-05-16T13:06:29.957" v="8" actId="20577"/>
      <pc:docMkLst>
        <pc:docMk/>
      </pc:docMkLst>
      <pc:sldChg chg="modSp">
        <pc:chgData name="Amanda Skov Svendsen" userId="S::kk3f@kk.dk::4ceb90b7-5b30-406c-931d-a822767db91c" providerId="AD" clId="Web-{D1FB71AF-E014-CD83-2AD6-16B16A452F21}" dt="2024-05-16T13:06:29.957" v="8" actId="20577"/>
        <pc:sldMkLst>
          <pc:docMk/>
          <pc:sldMk cId="3006484150" sldId="884"/>
        </pc:sldMkLst>
      </pc:sldChg>
    </pc:docChg>
  </pc:docChgLst>
  <pc:docChgLst>
    <pc:chgData name="Amanda Skov Svendsen" userId="4ceb90b7-5b30-406c-931d-a822767db91c" providerId="ADAL" clId="{BAD36DC3-A864-4E63-92D8-C461C8DA0916}"/>
    <pc:docChg chg="undo custSel modSld">
      <pc:chgData name="Amanda Skov Svendsen" userId="4ceb90b7-5b30-406c-931d-a822767db91c" providerId="ADAL" clId="{BAD36DC3-A864-4E63-92D8-C461C8DA0916}" dt="2025-01-06T10:04:48.132" v="76" actId="20577"/>
      <pc:docMkLst>
        <pc:docMk/>
      </pc:docMkLst>
      <pc:sldChg chg="modSp mod">
        <pc:chgData name="Amanda Skov Svendsen" userId="4ceb90b7-5b30-406c-931d-a822767db91c" providerId="ADAL" clId="{BAD36DC3-A864-4E63-92D8-C461C8DA0916}" dt="2025-01-06T10:04:48.132" v="76" actId="20577"/>
        <pc:sldMkLst>
          <pc:docMk/>
          <pc:sldMk cId="3006484150" sldId="884"/>
        </pc:sldMkLst>
        <pc:spChg chg="mod">
          <ac:chgData name="Amanda Skov Svendsen" userId="4ceb90b7-5b30-406c-931d-a822767db91c" providerId="ADAL" clId="{BAD36DC3-A864-4E63-92D8-C461C8DA0916}" dt="2025-01-06T10:04:48.132" v="76" actId="20577"/>
          <ac:spMkLst>
            <pc:docMk/>
            <pc:sldMk cId="3006484150" sldId="884"/>
            <ac:spMk id="6" creationId="{13516158-71FF-40BA-8ED6-DEBE3D8C4EAC}"/>
          </ac:spMkLst>
        </pc:spChg>
        <pc:spChg chg="mod">
          <ac:chgData name="Amanda Skov Svendsen" userId="4ceb90b7-5b30-406c-931d-a822767db91c" providerId="ADAL" clId="{BAD36DC3-A864-4E63-92D8-C461C8DA0916}" dt="2025-01-06T10:01:29.351" v="63" actId="20577"/>
          <ac:spMkLst>
            <pc:docMk/>
            <pc:sldMk cId="3006484150" sldId="884"/>
            <ac:spMk id="29" creationId="{8FBF863E-A7F3-FE1D-24DC-1EA80094E6CF}"/>
          </ac:spMkLst>
        </pc:spChg>
      </pc:sldChg>
    </pc:docChg>
  </pc:docChgLst>
  <pc:docChgLst>
    <pc:chgData name="Birgitte Finnemann" userId="S::b94k@kk.dk::5cd76bb4-5aa8-4dc0-a10a-e66f5bee05f3" providerId="AD" clId="Web-{C1BF9DC8-944E-B126-4447-B37A93D12DA2}"/>
    <pc:docChg chg="modSld">
      <pc:chgData name="Birgitte Finnemann" userId="S::b94k@kk.dk::5cd76bb4-5aa8-4dc0-a10a-e66f5bee05f3" providerId="AD" clId="Web-{C1BF9DC8-944E-B126-4447-B37A93D12DA2}" dt="2024-04-08T12:09:27.191" v="57" actId="20577"/>
      <pc:docMkLst>
        <pc:docMk/>
      </pc:docMkLst>
      <pc:sldChg chg="modSp">
        <pc:chgData name="Birgitte Finnemann" userId="S::b94k@kk.dk::5cd76bb4-5aa8-4dc0-a10a-e66f5bee05f3" providerId="AD" clId="Web-{C1BF9DC8-944E-B126-4447-B37A93D12DA2}" dt="2024-04-08T12:09:27.191" v="57" actId="20577"/>
        <pc:sldMkLst>
          <pc:docMk/>
          <pc:sldMk cId="3006484150" sldId="884"/>
        </pc:sldMkLst>
      </pc:sldChg>
    </pc:docChg>
  </pc:docChgLst>
  <pc:docChgLst>
    <pc:chgData name="Birgitte Finnemann" userId="S::b94k@kk.dk::5cd76bb4-5aa8-4dc0-a10a-e66f5bee05f3" providerId="AD" clId="Web-{38E8CC4B-9415-A5DA-064F-45838BB304D7}"/>
    <pc:docChg chg="modSld">
      <pc:chgData name="Birgitte Finnemann" userId="S::b94k@kk.dk::5cd76bb4-5aa8-4dc0-a10a-e66f5bee05f3" providerId="AD" clId="Web-{38E8CC4B-9415-A5DA-064F-45838BB304D7}" dt="2024-12-10T08:42:02.734" v="100" actId="1076"/>
      <pc:docMkLst>
        <pc:docMk/>
      </pc:docMkLst>
      <pc:sldChg chg="addSp modSp">
        <pc:chgData name="Birgitte Finnemann" userId="S::b94k@kk.dk::5cd76bb4-5aa8-4dc0-a10a-e66f5bee05f3" providerId="AD" clId="Web-{38E8CC4B-9415-A5DA-064F-45838BB304D7}" dt="2024-12-10T08:42:02.734" v="100" actId="1076"/>
        <pc:sldMkLst>
          <pc:docMk/>
          <pc:sldMk cId="3006484150" sldId="884"/>
        </pc:sldMkLst>
        <pc:spChg chg="add mod">
          <ac:chgData name="Birgitte Finnemann" userId="S::b94k@kk.dk::5cd76bb4-5aa8-4dc0-a10a-e66f5bee05f3" providerId="AD" clId="Web-{38E8CC4B-9415-A5DA-064F-45838BB304D7}" dt="2024-12-10T08:40:53.216" v="90" actId="14100"/>
          <ac:spMkLst>
            <pc:docMk/>
            <pc:sldMk cId="3006484150" sldId="884"/>
            <ac:spMk id="9" creationId="{5F640962-B49E-0D0A-4B4A-1B95D2FBFB4E}"/>
          </ac:spMkLst>
        </pc:spChg>
        <pc:spChg chg="mod">
          <ac:chgData name="Birgitte Finnemann" userId="S::b94k@kk.dk::5cd76bb4-5aa8-4dc0-a10a-e66f5bee05f3" providerId="AD" clId="Web-{38E8CC4B-9415-A5DA-064F-45838BB304D7}" dt="2024-12-10T08:41:49.608" v="98" actId="20577"/>
          <ac:spMkLst>
            <pc:docMk/>
            <pc:sldMk cId="3006484150" sldId="884"/>
            <ac:spMk id="29" creationId="{8FBF863E-A7F3-FE1D-24DC-1EA80094E6CF}"/>
          </ac:spMkLst>
        </pc:spChg>
        <pc:spChg chg="mod">
          <ac:chgData name="Birgitte Finnemann" userId="S::b94k@kk.dk::5cd76bb4-5aa8-4dc0-a10a-e66f5bee05f3" providerId="AD" clId="Web-{38E8CC4B-9415-A5DA-064F-45838BB304D7}" dt="2024-12-10T08:30:01.724" v="18" actId="20577"/>
          <ac:spMkLst>
            <pc:docMk/>
            <pc:sldMk cId="3006484150" sldId="884"/>
            <ac:spMk id="30" creationId="{4B237842-E59F-6199-D8A6-B954BBEC93AD}"/>
          </ac:spMkLst>
        </pc:spChg>
        <pc:spChg chg="mod">
          <ac:chgData name="Birgitte Finnemann" userId="S::b94k@kk.dk::5cd76bb4-5aa8-4dc0-a10a-e66f5bee05f3" providerId="AD" clId="Web-{38E8CC4B-9415-A5DA-064F-45838BB304D7}" dt="2024-12-10T08:42:02.734" v="100" actId="1076"/>
          <ac:spMkLst>
            <pc:docMk/>
            <pc:sldMk cId="3006484150" sldId="884"/>
            <ac:spMk id="31" creationId="{AB94F901-4760-085E-380F-D3B19A412D4D}"/>
          </ac:spMkLst>
        </pc:spChg>
        <pc:spChg chg="mod">
          <ac:chgData name="Birgitte Finnemann" userId="S::b94k@kk.dk::5cd76bb4-5aa8-4dc0-a10a-e66f5bee05f3" providerId="AD" clId="Web-{38E8CC4B-9415-A5DA-064F-45838BB304D7}" dt="2024-12-10T08:39:39.885" v="82" actId="20577"/>
          <ac:spMkLst>
            <pc:docMk/>
            <pc:sldMk cId="3006484150" sldId="884"/>
            <ac:spMk id="32" creationId="{15235B71-921A-8F4F-7C65-1FE6038A5D0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07/01/2025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D9D3BD4-8A50-4967-9602-B71331CD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7CBA8C3-1918-4BF6-810E-E914DC17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49D80BE-BE3E-4D80-B6DC-39EC45607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485" y="363409"/>
            <a:ext cx="874359" cy="910966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13516158-71FF-40BA-8ED6-DEBE3D8C4EAC}"/>
              </a:ext>
            </a:extLst>
          </p:cNvPr>
          <p:cNvSpPr txBox="1"/>
          <p:nvPr/>
        </p:nvSpPr>
        <p:spPr>
          <a:xfrm>
            <a:off x="475861" y="457200"/>
            <a:ext cx="9317068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a-DK" sz="2000" dirty="0"/>
              <a:t>KONCERN IT – ORGANISATIONSDIAGRAM PR. januar 2025</a:t>
            </a:r>
          </a:p>
        </p:txBody>
      </p:sp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20BDB405-5A74-7F09-EB44-0D856E897759}"/>
              </a:ext>
            </a:extLst>
          </p:cNvPr>
          <p:cNvSpPr/>
          <p:nvPr/>
        </p:nvSpPr>
        <p:spPr>
          <a:xfrm>
            <a:off x="4596542" y="1347648"/>
            <a:ext cx="3083440" cy="749655"/>
          </a:xfrm>
          <a:prstGeom prst="roundRect">
            <a:avLst/>
          </a:prstGeom>
          <a:solidFill>
            <a:srgbClr val="73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100" b="1" noProof="0" dirty="0"/>
              <a:t>DIREKTION</a:t>
            </a:r>
            <a:endParaRPr lang="da-DK" sz="1000" noProof="0" dirty="0"/>
          </a:p>
          <a:p>
            <a:pPr algn="ctr"/>
            <a:r>
              <a:rPr lang="da-DK" sz="1000" dirty="0"/>
              <a:t>KRISTINA SKOVDAL</a:t>
            </a:r>
          </a:p>
          <a:p>
            <a:pPr algn="ctr"/>
            <a:r>
              <a:rPr lang="da-DK" sz="1000"/>
              <a:t>ANDREAS HARE, MIKKEL FOLMØ, CECILIE WULFF JUUL JØRGENSEN, JACOB HONORÉ</a:t>
            </a:r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CCFBD62B-B352-8724-A353-094B3211AB0B}"/>
              </a:ext>
            </a:extLst>
          </p:cNvPr>
          <p:cNvSpPr/>
          <p:nvPr/>
        </p:nvSpPr>
        <p:spPr>
          <a:xfrm>
            <a:off x="401494" y="2755705"/>
            <a:ext cx="2749419" cy="52643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chemeClr val="bg1">
                    <a:lumMod val="65000"/>
                  </a:schemeClr>
                </a:solidFill>
              </a:rPr>
              <a:t>CECILIE WULFF JUUL JØRGENSEN</a:t>
            </a:r>
            <a:endParaRPr lang="da-DK" sz="1000" dirty="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sp>
        <p:nvSpPr>
          <p:cNvPr id="21" name="Rektangel: afrundede hjørner 20">
            <a:extLst>
              <a:ext uri="{FF2B5EF4-FFF2-40B4-BE49-F238E27FC236}">
                <a16:creationId xmlns:a16="http://schemas.microsoft.com/office/drawing/2014/main" id="{CEBB18C8-DA27-A966-9F6A-292A7DF5CC8D}"/>
              </a:ext>
            </a:extLst>
          </p:cNvPr>
          <p:cNvSpPr/>
          <p:nvPr/>
        </p:nvSpPr>
        <p:spPr>
          <a:xfrm>
            <a:off x="9263964" y="2776866"/>
            <a:ext cx="2704480" cy="51950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chemeClr val="bg1">
                    <a:lumMod val="65000"/>
                  </a:schemeClr>
                </a:solidFill>
              </a:rPr>
              <a:t>JACOB HONORÉ</a:t>
            </a:r>
          </a:p>
        </p:txBody>
      </p:sp>
      <p:sp>
        <p:nvSpPr>
          <p:cNvPr id="22" name="Rektangel: afrundede hjørner 21">
            <a:extLst>
              <a:ext uri="{FF2B5EF4-FFF2-40B4-BE49-F238E27FC236}">
                <a16:creationId xmlns:a16="http://schemas.microsoft.com/office/drawing/2014/main" id="{939435BC-AA6E-23A1-701F-97E1433FE251}"/>
              </a:ext>
            </a:extLst>
          </p:cNvPr>
          <p:cNvSpPr/>
          <p:nvPr/>
        </p:nvSpPr>
        <p:spPr>
          <a:xfrm>
            <a:off x="3358676" y="2776866"/>
            <a:ext cx="2737324" cy="51950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>
                <a:solidFill>
                  <a:schemeClr val="bg1">
                    <a:lumMod val="65000"/>
                  </a:schemeClr>
                </a:solidFill>
              </a:rPr>
              <a:t>MIKKEL FOLMØ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EE58AE1-7898-6FB7-3FF6-15982AB57E96}"/>
              </a:ext>
            </a:extLst>
          </p:cNvPr>
          <p:cNvSpPr/>
          <p:nvPr/>
        </p:nvSpPr>
        <p:spPr>
          <a:xfrm>
            <a:off x="1776205" y="1496351"/>
            <a:ext cx="2275924" cy="481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noProof="0">
                <a:solidFill>
                  <a:schemeClr val="bg1">
                    <a:lumMod val="65000"/>
                  </a:schemeClr>
                </a:solidFill>
              </a:rPr>
              <a:t>LEDELSESSEKRETARIATET</a:t>
            </a:r>
          </a:p>
          <a:p>
            <a:pPr algn="ctr"/>
            <a:r>
              <a:rPr lang="da-DK" sz="900">
                <a:solidFill>
                  <a:schemeClr val="bg1">
                    <a:lumMod val="65000"/>
                  </a:schemeClr>
                </a:solidFill>
              </a:rPr>
              <a:t>SØREN LUND MIKKELSEN</a:t>
            </a:r>
            <a:endParaRPr lang="da-DK" sz="900" noProof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ktangel: afrundede hjørner 25">
            <a:extLst>
              <a:ext uri="{FF2B5EF4-FFF2-40B4-BE49-F238E27FC236}">
                <a16:creationId xmlns:a16="http://schemas.microsoft.com/office/drawing/2014/main" id="{E3A089ED-6111-D46D-1030-39D6A6EC56D6}"/>
              </a:ext>
            </a:extLst>
          </p:cNvPr>
          <p:cNvSpPr/>
          <p:nvPr/>
        </p:nvSpPr>
        <p:spPr>
          <a:xfrm>
            <a:off x="6349100" y="3474794"/>
            <a:ext cx="2749419" cy="613023"/>
          </a:xfrm>
          <a:prstGeom prst="roundRect">
            <a:avLst/>
          </a:prstGeom>
          <a:solidFill>
            <a:srgbClr val="73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b="1" dirty="0"/>
              <a:t>IT-UDBUDSRÅDGIVING &amp; KONTRAKTSTYRING</a:t>
            </a:r>
            <a:endParaRPr lang="da-DK" sz="1000" b="1" noProof="0" dirty="0"/>
          </a:p>
          <a:p>
            <a:pPr algn="ctr"/>
            <a:r>
              <a:rPr lang="da-DK" sz="900" dirty="0"/>
              <a:t>KATRINE LAMMERS</a:t>
            </a:r>
          </a:p>
        </p:txBody>
      </p:sp>
      <p:sp>
        <p:nvSpPr>
          <p:cNvPr id="28" name="Rektangel: afrundede hjørner 27">
            <a:extLst>
              <a:ext uri="{FF2B5EF4-FFF2-40B4-BE49-F238E27FC236}">
                <a16:creationId xmlns:a16="http://schemas.microsoft.com/office/drawing/2014/main" id="{08D59D5D-CFEA-9DF8-26C5-0FE1EE972308}"/>
              </a:ext>
            </a:extLst>
          </p:cNvPr>
          <p:cNvSpPr/>
          <p:nvPr/>
        </p:nvSpPr>
        <p:spPr>
          <a:xfrm>
            <a:off x="3346511" y="3464044"/>
            <a:ext cx="2791751" cy="744258"/>
          </a:xfrm>
          <a:prstGeom prst="roundRect">
            <a:avLst/>
          </a:prstGeom>
          <a:solidFill>
            <a:srgbClr val="73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b="1" dirty="0"/>
              <a:t>PROJEKTER OG TVÆRGÅENDE SYSTEMER</a:t>
            </a:r>
            <a:endParaRPr lang="da-DK" sz="1000" b="1" noProof="0" dirty="0"/>
          </a:p>
          <a:p>
            <a:pPr algn="ctr"/>
            <a:r>
              <a:rPr lang="da-DK" sz="900" dirty="0"/>
              <a:t>HEINRIK BINDERUP MATHIASEN, SIDSEL GROTH WOS &amp;</a:t>
            </a:r>
            <a:endParaRPr lang="da-DK" sz="900" dirty="0">
              <a:cs typeface="Calibri"/>
            </a:endParaRPr>
          </a:p>
          <a:p>
            <a:pPr algn="ctr"/>
            <a:r>
              <a:rPr lang="da-DK" sz="900" dirty="0"/>
              <a:t>HENRIK JORDANSEN </a:t>
            </a:r>
            <a:endParaRPr lang="da-DK" sz="900" dirty="0">
              <a:cs typeface="Calibri" panose="020F0502020204030204"/>
            </a:endParaRPr>
          </a:p>
        </p:txBody>
      </p:sp>
      <p:sp>
        <p:nvSpPr>
          <p:cNvPr id="29" name="Rektangel: afrundede hjørner 28">
            <a:extLst>
              <a:ext uri="{FF2B5EF4-FFF2-40B4-BE49-F238E27FC236}">
                <a16:creationId xmlns:a16="http://schemas.microsoft.com/office/drawing/2014/main" id="{8FBF863E-A7F3-FE1D-24DC-1EA80094E6CF}"/>
              </a:ext>
            </a:extLst>
          </p:cNvPr>
          <p:cNvSpPr/>
          <p:nvPr/>
        </p:nvSpPr>
        <p:spPr>
          <a:xfrm>
            <a:off x="3355240" y="4375980"/>
            <a:ext cx="2740760" cy="639001"/>
          </a:xfrm>
          <a:prstGeom prst="roundRect">
            <a:avLst/>
          </a:prstGeom>
          <a:solidFill>
            <a:srgbClr val="73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b="1" dirty="0"/>
              <a:t>UDVIKLING &amp; TEKNOLOGI</a:t>
            </a:r>
            <a:endParaRPr lang="da-DK" sz="1000" b="1" noProof="0" dirty="0"/>
          </a:p>
          <a:p>
            <a:pPr algn="ctr"/>
            <a:r>
              <a:rPr lang="da-DK" sz="900" dirty="0"/>
              <a:t>SARA LOUISE NYGÅRD, RASMUS BRIXEN STISAGER &amp; NANA OLIVIA  BRINGS JACOBSEN</a:t>
            </a:r>
            <a:endParaRPr lang="da-DK" sz="900" dirty="0">
              <a:cs typeface="Calibri"/>
            </a:endParaRPr>
          </a:p>
        </p:txBody>
      </p:sp>
      <p:sp>
        <p:nvSpPr>
          <p:cNvPr id="30" name="Rektangel: afrundede hjørner 29">
            <a:extLst>
              <a:ext uri="{FF2B5EF4-FFF2-40B4-BE49-F238E27FC236}">
                <a16:creationId xmlns:a16="http://schemas.microsoft.com/office/drawing/2014/main" id="{4B237842-E59F-6199-D8A6-B954BBEC93AD}"/>
              </a:ext>
            </a:extLst>
          </p:cNvPr>
          <p:cNvSpPr/>
          <p:nvPr/>
        </p:nvSpPr>
        <p:spPr>
          <a:xfrm>
            <a:off x="401494" y="3473149"/>
            <a:ext cx="2749419" cy="613023"/>
          </a:xfrm>
          <a:prstGeom prst="roundRect">
            <a:avLst/>
          </a:prstGeom>
          <a:solidFill>
            <a:srgbClr val="73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b="1" dirty="0"/>
              <a:t>OPERATIONEL SIKKERHED</a:t>
            </a:r>
            <a:endParaRPr lang="da-DK" dirty="0"/>
          </a:p>
          <a:p>
            <a:pPr algn="ctr"/>
            <a:r>
              <a:rPr lang="da-DK" sz="900" dirty="0"/>
              <a:t>TOMAS  PULTZ ØSTERGAARD (konstitueret)</a:t>
            </a:r>
          </a:p>
          <a:p>
            <a:pPr algn="ctr"/>
            <a:endParaRPr lang="da-DK" sz="900" dirty="0"/>
          </a:p>
        </p:txBody>
      </p:sp>
      <p:sp>
        <p:nvSpPr>
          <p:cNvPr id="31" name="Rektangel: afrundede hjørner 30">
            <a:extLst>
              <a:ext uri="{FF2B5EF4-FFF2-40B4-BE49-F238E27FC236}">
                <a16:creationId xmlns:a16="http://schemas.microsoft.com/office/drawing/2014/main" id="{AB94F901-4760-085E-380F-D3B19A412D4D}"/>
              </a:ext>
            </a:extLst>
          </p:cNvPr>
          <p:cNvSpPr/>
          <p:nvPr/>
        </p:nvSpPr>
        <p:spPr>
          <a:xfrm>
            <a:off x="6349100" y="4264796"/>
            <a:ext cx="2758078" cy="613023"/>
          </a:xfrm>
          <a:prstGeom prst="roundRect">
            <a:avLst/>
          </a:prstGeom>
          <a:solidFill>
            <a:srgbClr val="73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b="1" noProof="0" dirty="0"/>
              <a:t>INFRASTRUKTUR OG CLOUD</a:t>
            </a:r>
          </a:p>
          <a:p>
            <a:pPr algn="ctr"/>
            <a:r>
              <a:rPr lang="da-DK" sz="900" dirty="0"/>
              <a:t>JOHANNES LEIDESDORFF-MADSEN &amp; SØREN SCHMIDT</a:t>
            </a:r>
          </a:p>
        </p:txBody>
      </p:sp>
      <p:sp>
        <p:nvSpPr>
          <p:cNvPr id="32" name="Rektangel: afrundede hjørner 31">
            <a:extLst>
              <a:ext uri="{FF2B5EF4-FFF2-40B4-BE49-F238E27FC236}">
                <a16:creationId xmlns:a16="http://schemas.microsoft.com/office/drawing/2014/main" id="{15235B71-921A-8F4F-7C65-1FE6038A5D0F}"/>
              </a:ext>
            </a:extLst>
          </p:cNvPr>
          <p:cNvSpPr/>
          <p:nvPr/>
        </p:nvSpPr>
        <p:spPr>
          <a:xfrm>
            <a:off x="398058" y="4333645"/>
            <a:ext cx="2752855" cy="681336"/>
          </a:xfrm>
          <a:prstGeom prst="roundRect">
            <a:avLst/>
          </a:prstGeom>
          <a:solidFill>
            <a:srgbClr val="73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da-DK" sz="1000" b="1" dirty="0">
                <a:solidFill>
                  <a:srgbClr val="FFFFFF"/>
                </a:solidFill>
                <a:latin typeface="KBH Medium"/>
                <a:ea typeface="Segoe UI"/>
                <a:cs typeface="Segoe UI"/>
              </a:rPr>
              <a:t>INFORMATIONSSIKKERHED</a:t>
            </a:r>
            <a:endParaRPr lang="da-DK" sz="1000" dirty="0">
              <a:latin typeface="KBH Medium"/>
              <a:ea typeface="Segoe UI"/>
              <a:cs typeface="Segoe UI"/>
            </a:endParaRPr>
          </a:p>
          <a:p>
            <a:pPr algn="ctr"/>
            <a:r>
              <a:rPr lang="da-DK" sz="900" dirty="0">
                <a:cs typeface="Segoe UI"/>
              </a:rPr>
              <a:t>KLAUS WIND</a:t>
            </a: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DD50DE9D-88A6-72C9-4F2A-D7DF306A9EB1}"/>
              </a:ext>
            </a:extLst>
          </p:cNvPr>
          <p:cNvSpPr/>
          <p:nvPr/>
        </p:nvSpPr>
        <p:spPr>
          <a:xfrm>
            <a:off x="6327742" y="2778314"/>
            <a:ext cx="2704480" cy="51950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dirty="0">
                <a:solidFill>
                  <a:schemeClr val="bg1">
                    <a:lumMod val="65000"/>
                  </a:schemeClr>
                </a:solidFill>
              </a:rPr>
              <a:t>ANDREAS HARE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5A73F1C0-0B36-308F-59EA-8DAB10E153E0}"/>
              </a:ext>
            </a:extLst>
          </p:cNvPr>
          <p:cNvSpPr/>
          <p:nvPr/>
        </p:nvSpPr>
        <p:spPr>
          <a:xfrm>
            <a:off x="9263964" y="3477395"/>
            <a:ext cx="2758078" cy="735772"/>
          </a:xfrm>
          <a:prstGeom prst="roundRect">
            <a:avLst/>
          </a:prstGeom>
          <a:solidFill>
            <a:srgbClr val="73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b="1" noProof="0" dirty="0"/>
              <a:t>DEN DIGITALE ARBEJDSPLADS (DDA1, DDA2 </a:t>
            </a:r>
            <a:r>
              <a:rPr lang="da-DK" sz="1000" b="1" dirty="0"/>
              <a:t>, </a:t>
            </a:r>
            <a:r>
              <a:rPr lang="da-DK" sz="1000" b="1" noProof="0" dirty="0"/>
              <a:t>DDA3, DDA5 &amp; DDA6)</a:t>
            </a:r>
          </a:p>
          <a:p>
            <a:pPr algn="ctr"/>
            <a:r>
              <a:rPr lang="da-DK" sz="900" dirty="0"/>
              <a:t>HAIM ATAR, THOMAS JØRGENSEN,  FREDDY LASSEN, DJACO KHABAT AHMAD, STEFFEN SKJKØDT LYNGSØ</a:t>
            </a:r>
            <a:endParaRPr lang="da-DK" sz="900" dirty="0">
              <a:cs typeface="Calibri" panose="020F0502020204030204"/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5F640962-B49E-0D0A-4B4A-1B95D2FBFB4E}"/>
              </a:ext>
            </a:extLst>
          </p:cNvPr>
          <p:cNvSpPr/>
          <p:nvPr/>
        </p:nvSpPr>
        <p:spPr>
          <a:xfrm>
            <a:off x="470243" y="5262454"/>
            <a:ext cx="2593956" cy="706807"/>
          </a:xfrm>
          <a:prstGeom prst="roundRect">
            <a:avLst/>
          </a:prstGeom>
          <a:solidFill>
            <a:srgbClr val="73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da-DK" sz="1000" b="1" baseline="0">
                <a:solidFill>
                  <a:srgbClr val="FFFFFF"/>
                </a:solidFill>
                <a:latin typeface="KBH Medium"/>
                <a:ea typeface="Segoe UI"/>
                <a:cs typeface="Segoe UI"/>
              </a:rPr>
              <a:t>FORRETNINGSUDVIKLING </a:t>
            </a:r>
            <a:r>
              <a:rPr lang="da-DK" sz="1000">
                <a:latin typeface="KBH Medium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da-DK" sz="900" baseline="0" dirty="0">
                <a:solidFill>
                  <a:srgbClr val="FFFFFF"/>
                </a:solidFill>
                <a:latin typeface="KBH Medium"/>
                <a:ea typeface="Segoe UI"/>
                <a:cs typeface="Segoe UI"/>
              </a:rPr>
              <a:t>MIKKEL THYBOE JAKOBSEN, JULIE HØJMARK MUFF (konstitueret) &amp; DANNY SØGAARD</a:t>
            </a:r>
            <a:r>
              <a:rPr lang="en-US" sz="900" dirty="0">
                <a:latin typeface="KBH Medium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da-DK" sz="800" b="1" baseline="0">
                <a:solidFill>
                  <a:srgbClr val="FFFFFF"/>
                </a:solidFill>
                <a:latin typeface="TW Cen MT"/>
                <a:ea typeface="Segoe UI"/>
                <a:cs typeface="Segoe UI"/>
              </a:rPr>
              <a:t>ØKF IT-Compliance</a:t>
            </a:r>
            <a:endParaRPr lang="da-DK" sz="1000" b="1" dirty="0"/>
          </a:p>
        </p:txBody>
      </p:sp>
    </p:spTree>
    <p:extLst>
      <p:ext uri="{BB962C8B-B14F-4D97-AF65-F5344CB8AC3E}">
        <p14:creationId xmlns:p14="http://schemas.microsoft.com/office/powerpoint/2010/main" val="30064841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3C15C45872A34DAD73058A46214D8D" ma:contentTypeVersion="19" ma:contentTypeDescription="Opret et nyt dokument." ma:contentTypeScope="" ma:versionID="53ae07f2efd0323c6c2344dfbe56ea67">
  <xsd:schema xmlns:xsd="http://www.w3.org/2001/XMLSchema" xmlns:xs="http://www.w3.org/2001/XMLSchema" xmlns:p="http://schemas.microsoft.com/office/2006/metadata/properties" xmlns:ns2="6f1f9334-7b31-4eca-acf9-60a6d5491e58" xmlns:ns3="1bc62647-20f6-49cc-be77-eb2124020101" xmlns:ns4="0dd46b0f-e2c7-4a31-a61e-54a1e81a6d74" targetNamespace="http://schemas.microsoft.com/office/2006/metadata/properties" ma:root="true" ma:fieldsID="25ce50808352a96db7eab807157f1cba" ns2:_="" ns3:_="" ns4:_="">
    <xsd:import namespace="6f1f9334-7b31-4eca-acf9-60a6d5491e58"/>
    <xsd:import namespace="1bc62647-20f6-49cc-be77-eb2124020101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f9334-7b31-4eca-acf9-60a6d5491e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1" nillable="true" ma:displayName="eDoc" ma:internalName="eDoc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62647-20f6-49cc-be77-eb21240201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1b8ef24-1cc1-44ff-b359-b85f19ce046f}" ma:internalName="TaxCatchAll" ma:showField="CatchAllData" ma:web="1bc62647-20f6-49cc-be77-eb21240201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d46b0f-e2c7-4a31-a61e-54a1e81a6d74" xsi:nil="true"/>
    <lcf76f155ced4ddcb4097134ff3c332f xmlns="6f1f9334-7b31-4eca-acf9-60a6d5491e58">
      <Terms xmlns="http://schemas.microsoft.com/office/infopath/2007/PartnerControls"/>
    </lcf76f155ced4ddcb4097134ff3c332f>
    <eDoc xmlns="6f1f9334-7b31-4eca-acf9-60a6d5491e58" xsi:nil="true"/>
    <SharedWithUsers xmlns="1bc62647-20f6-49cc-be77-eb2124020101">
      <UserInfo>
        <DisplayName>Cecilie Wulff Juul Jørgensen</DisplayName>
        <AccountId>1580</AccountId>
        <AccountType/>
      </UserInfo>
      <UserInfo>
        <DisplayName>Amanda Skov Svendsen</DisplayName>
        <AccountId>1252</AccountId>
        <AccountType/>
      </UserInfo>
      <UserInfo>
        <DisplayName>Anders Amelung</DisplayName>
        <AccountId>1552</AccountId>
        <AccountType/>
      </UserInfo>
      <UserInfo>
        <DisplayName>Kerstin Alida Roberts</DisplayName>
        <AccountId>41</AccountId>
        <AccountType/>
      </UserInfo>
      <UserInfo>
        <DisplayName>Birgitte Finnemann</DisplayName>
        <AccountId>2062</AccountId>
        <AccountType/>
      </UserInfo>
      <UserInfo>
        <DisplayName>Dorthe Hammerum Gregersen</DisplayName>
        <AccountId>2153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AA69675-C9F5-478C-8ABB-6256523B11D0}"/>
</file>

<file path=customXml/itemProps2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AAE049-2F16-4D62-B5F8-29DE3BB078E0}">
  <ds:schemaRefs>
    <ds:schemaRef ds:uri="http://schemas.microsoft.com/office/2006/metadata/properties"/>
    <ds:schemaRef ds:uri="http://purl.org/dc/elements/1.1/"/>
    <ds:schemaRef ds:uri="30352ab6-3c20-4da6-8427-1f15f2d290d0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ddea1587-0b24-4edb-9bab-3b38d8aa890c"/>
    <ds:schemaRef ds:uri="http://www.w3.org/XML/1998/namespace"/>
    <ds:schemaRef ds:uri="http://schemas.microsoft.com/office/infopath/2007/PartnerControls"/>
    <ds:schemaRef ds:uri="0dd46b0f-e2c7-4a31-a61e-54a1e81a6d7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</TotalTime>
  <Words>141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</vt:i4>
      </vt:variant>
    </vt:vector>
  </HeadingPairs>
  <TitlesOfParts>
    <vt:vector size="11" baseType="lpstr">
      <vt:lpstr>KBH Tekst</vt:lpstr>
      <vt:lpstr>KBH Medium</vt:lpstr>
      <vt:lpstr>KBH</vt:lpstr>
      <vt:lpstr>TW Cen MT</vt:lpstr>
      <vt:lpstr>Calibri</vt:lpstr>
      <vt:lpstr>KBH Black</vt:lpstr>
      <vt:lpstr>Arial</vt:lpstr>
      <vt:lpstr>Segoe UI</vt:lpstr>
      <vt:lpstr>Blank</vt:lpstr>
      <vt:lpstr>UK Blank</vt:lpstr>
      <vt:lpstr>PowerPoint-præsentation</vt:lpstr>
    </vt:vector>
  </TitlesOfParts>
  <Company>Københavns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Amanda Skov Svendsen</dc:creator>
  <cp:lastModifiedBy>Amanda Skov Svendsen</cp:lastModifiedBy>
  <cp:revision>84</cp:revision>
  <dcterms:created xsi:type="dcterms:W3CDTF">2024-02-09T10:05:22Z</dcterms:created>
  <dcterms:modified xsi:type="dcterms:W3CDTF">2025-01-07T08:23:44Z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0x010100FE3C15C45872A34DAD73058A46214D8D</vt:lpwstr>
  </property>
  <property fmtid="{D5CDD505-2E9C-101B-9397-08002B2CF9AE}" pid="4" name="Fortrolighed">
    <vt:lpwstr/>
  </property>
  <property fmtid="{D5CDD505-2E9C-101B-9397-08002B2CF9AE}" pid="5" name="SharedWithUsers">
    <vt:lpwstr>1580;#Cecilie Wulff Juul Jørgensen;#1252;#Amanda Skov Svendsen;#1552;#Anders Amelung;#41;#Kerstin Alida Roberts;#2062;#Birgitte Finnemann;#2153;#Dorthe Hammerum Gregersen</vt:lpwstr>
  </property>
  <property fmtid="{D5CDD505-2E9C-101B-9397-08002B2CF9AE}" pid="6" name="MediaServiceImageTags">
    <vt:lpwstr/>
  </property>
</Properties>
</file>