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884" r:id="rId6"/>
  </p:sldIdLst>
  <p:sldSz cx="12192000" cy="6858000"/>
  <p:notesSz cx="6858000" cy="9144000"/>
  <p:embeddedFontLst>
    <p:embeddedFont>
      <p:font typeface="KBH" panose="00000500000000000000" pitchFamily="2" charset="0"/>
      <p:regular r:id="rId9"/>
      <p:bold r:id="rId10"/>
      <p:italic r:id="rId11"/>
      <p:boldItalic r:id="rId12"/>
    </p:embeddedFont>
    <p:embeddedFont>
      <p:font typeface="KBH Black" panose="00000A00000000000000" pitchFamily="2" charset="0"/>
      <p:bold r:id="rId13"/>
      <p:boldItalic r:id="rId14"/>
    </p:embeddedFont>
    <p:embeddedFont>
      <p:font typeface="KBH Medium" panose="00000600000000000000" pitchFamily="2" charset="0"/>
      <p:regular r:id="rId15"/>
      <p:italic r:id="rId16"/>
    </p:embeddedFont>
    <p:embeddedFont>
      <p:font typeface="KBH Tekst" panose="00000500000000000000" pitchFamily="2" charset="0"/>
      <p:regular r:id="rId17"/>
      <p:bold r:id="rId18"/>
      <p:italic r:id="rId19"/>
      <p:boldItalic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B5E01-87D8-92AF-F465-F6C1329D9AD1}" v="4" dt="2024-02-21T14:46:41.55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8523" autoAdjust="0"/>
  </p:normalViewPr>
  <p:slideViewPr>
    <p:cSldViewPr snapToGrid="0" showGuides="1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22/02/2024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D9D3BD4-8A50-4967-9602-B71331CD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CBA8C3-1918-4BF6-810E-E914DC17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9D80BE-BE3E-4D80-B6DC-39EC4560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485" y="363409"/>
            <a:ext cx="874359" cy="91096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3516158-71FF-40BA-8ED6-DEBE3D8C4EAC}"/>
              </a:ext>
            </a:extLst>
          </p:cNvPr>
          <p:cNvSpPr txBox="1"/>
          <p:nvPr/>
        </p:nvSpPr>
        <p:spPr>
          <a:xfrm>
            <a:off x="475861" y="457200"/>
            <a:ext cx="931706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2000"/>
              <a:t>KONCERN IT – ORGANISATIONSDIAGRAM PR. 1. februar 2024</a:t>
            </a: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20BDB405-5A74-7F09-EB44-0D856E897759}"/>
              </a:ext>
            </a:extLst>
          </p:cNvPr>
          <p:cNvSpPr/>
          <p:nvPr/>
        </p:nvSpPr>
        <p:spPr>
          <a:xfrm>
            <a:off x="4596542" y="1347648"/>
            <a:ext cx="3083440" cy="749655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100" b="1" noProof="0" dirty="0"/>
              <a:t>DIREKTION</a:t>
            </a:r>
            <a:endParaRPr lang="da-DK" sz="1000" noProof="0" dirty="0"/>
          </a:p>
          <a:p>
            <a:pPr algn="ctr"/>
            <a:r>
              <a:rPr lang="da-DK" sz="1000" dirty="0"/>
              <a:t>KRISTINA SKOVDAL</a:t>
            </a:r>
          </a:p>
          <a:p>
            <a:pPr algn="ctr"/>
            <a:r>
              <a:rPr lang="da-DK" sz="1000" dirty="0"/>
              <a:t>ANDREAS HARE, MIKKEL FOLMØ, CECILIE WULFF JUUL JØRGENSEN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CCFBD62B-B352-8724-A353-094B3211AB0B}"/>
              </a:ext>
            </a:extLst>
          </p:cNvPr>
          <p:cNvSpPr/>
          <p:nvPr/>
        </p:nvSpPr>
        <p:spPr>
          <a:xfrm>
            <a:off x="1719124" y="2792351"/>
            <a:ext cx="2749419" cy="5264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>
                <a:solidFill>
                  <a:schemeClr val="bg1">
                    <a:lumMod val="65000"/>
                  </a:schemeClr>
                </a:solidFill>
              </a:rPr>
              <a:t>CECILIE WULFF JUUL JØRGENSEN</a:t>
            </a:r>
            <a:endParaRPr lang="da-DK" sz="100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CEBB18C8-DA27-A966-9F6A-292A7DF5CC8D}"/>
              </a:ext>
            </a:extLst>
          </p:cNvPr>
          <p:cNvSpPr/>
          <p:nvPr/>
        </p:nvSpPr>
        <p:spPr>
          <a:xfrm>
            <a:off x="7772730" y="2785419"/>
            <a:ext cx="2704480" cy="51950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>
                <a:solidFill>
                  <a:schemeClr val="bg1">
                    <a:lumMod val="65000"/>
                  </a:schemeClr>
                </a:solidFill>
              </a:rPr>
              <a:t>ANDREAS HARE</a:t>
            </a: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939435BC-AA6E-23A1-701F-97E1433FE251}"/>
              </a:ext>
            </a:extLst>
          </p:cNvPr>
          <p:cNvSpPr/>
          <p:nvPr/>
        </p:nvSpPr>
        <p:spPr>
          <a:xfrm>
            <a:off x="4751974" y="2792351"/>
            <a:ext cx="2737324" cy="51950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>
                <a:solidFill>
                  <a:schemeClr val="bg1">
                    <a:lumMod val="65000"/>
                  </a:schemeClr>
                </a:solidFill>
              </a:rPr>
              <a:t>MIKKEL FOLMØ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EE58AE1-7898-6FB7-3FF6-15982AB57E96}"/>
              </a:ext>
            </a:extLst>
          </p:cNvPr>
          <p:cNvSpPr/>
          <p:nvPr/>
        </p:nvSpPr>
        <p:spPr>
          <a:xfrm>
            <a:off x="1776205" y="1496351"/>
            <a:ext cx="2275924" cy="481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noProof="0">
                <a:solidFill>
                  <a:schemeClr val="bg1">
                    <a:lumMod val="65000"/>
                  </a:schemeClr>
                </a:solidFill>
              </a:rPr>
              <a:t>LEDELSESSEKRETARIATET</a:t>
            </a:r>
          </a:p>
          <a:p>
            <a:pPr algn="ctr"/>
            <a:r>
              <a:rPr lang="da-DK" sz="900">
                <a:solidFill>
                  <a:schemeClr val="bg1">
                    <a:lumMod val="65000"/>
                  </a:schemeClr>
                </a:solidFill>
              </a:rPr>
              <a:t>IVAN KRISTOFFERSEN (KONSTITUERET)</a:t>
            </a:r>
            <a:endParaRPr lang="da-DK" sz="900" noProof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E3A089ED-6111-D46D-1030-39D6A6EC56D6}"/>
              </a:ext>
            </a:extLst>
          </p:cNvPr>
          <p:cNvSpPr/>
          <p:nvPr/>
        </p:nvSpPr>
        <p:spPr>
          <a:xfrm>
            <a:off x="7719131" y="4298162"/>
            <a:ext cx="2749419" cy="613023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IT-UDBUDSRÅDGIVING &amp; KONTRAKTSTYRING</a:t>
            </a:r>
            <a:endParaRPr lang="da-DK" sz="1000" b="1" noProof="0" dirty="0"/>
          </a:p>
          <a:p>
            <a:pPr algn="ctr"/>
            <a:r>
              <a:rPr lang="da-DK" sz="900" dirty="0"/>
              <a:t>KATRINE LAMMERS</a:t>
            </a:r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496D4F5D-6037-8CA1-09D5-F91BCCF9409F}"/>
              </a:ext>
            </a:extLst>
          </p:cNvPr>
          <p:cNvSpPr/>
          <p:nvPr/>
        </p:nvSpPr>
        <p:spPr>
          <a:xfrm>
            <a:off x="7719131" y="3433655"/>
            <a:ext cx="2758078" cy="735772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noProof="0" dirty="0"/>
              <a:t>DEN DIGITALE ARBEJDSPLADS</a:t>
            </a:r>
          </a:p>
          <a:p>
            <a:pPr algn="ctr"/>
            <a:r>
              <a:rPr lang="da-DK" sz="900" dirty="0"/>
              <a:t>HAIM ATAR, THOMAS JØRGENSEN, FREDDY LASSEN,</a:t>
            </a:r>
          </a:p>
          <a:p>
            <a:pPr algn="ctr"/>
            <a:r>
              <a:rPr lang="da-DK" sz="900" dirty="0">
                <a:cs typeface="Calibri" panose="020F0502020204030204"/>
              </a:rPr>
              <a:t>BENEDIKTE FINKEN &amp; DJACO KHABAT AHMAD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08D59D5D-CFEA-9DF8-26C5-0FE1EE972308}"/>
              </a:ext>
            </a:extLst>
          </p:cNvPr>
          <p:cNvSpPr/>
          <p:nvPr/>
        </p:nvSpPr>
        <p:spPr>
          <a:xfrm>
            <a:off x="4758234" y="3431642"/>
            <a:ext cx="2791751" cy="744258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PROJEKTER OG TVÆRGÅENDE SYSTEMER</a:t>
            </a:r>
            <a:endParaRPr lang="da-DK" sz="1000" b="1" noProof="0" dirty="0"/>
          </a:p>
          <a:p>
            <a:pPr algn="ctr"/>
            <a:r>
              <a:rPr lang="da-DK" sz="900" dirty="0"/>
              <a:t>HEINRIK BINDERUP MATHIASEN, SIDSEL GROTH WOS &amp;</a:t>
            </a:r>
            <a:endParaRPr lang="da-DK" sz="900" dirty="0">
              <a:cs typeface="Calibri"/>
            </a:endParaRPr>
          </a:p>
          <a:p>
            <a:pPr algn="ctr"/>
            <a:r>
              <a:rPr lang="da-DK" sz="900" dirty="0"/>
              <a:t>HENRIK JORDANSEN </a:t>
            </a:r>
            <a:endParaRPr lang="da-DK" sz="900" dirty="0">
              <a:cs typeface="Calibri" panose="020F0502020204030204"/>
            </a:endParaRP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8FBF863E-A7F3-FE1D-24DC-1EA80094E6CF}"/>
              </a:ext>
            </a:extLst>
          </p:cNvPr>
          <p:cNvSpPr/>
          <p:nvPr/>
        </p:nvSpPr>
        <p:spPr>
          <a:xfrm>
            <a:off x="4754384" y="4305956"/>
            <a:ext cx="2740760" cy="639001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UDVIKLING &amp; TEKNOLOGI</a:t>
            </a:r>
            <a:endParaRPr lang="da-DK" sz="1000" b="1" noProof="0" dirty="0"/>
          </a:p>
          <a:p>
            <a:pPr algn="ctr"/>
            <a:r>
              <a:rPr lang="da-DK" sz="900" dirty="0"/>
              <a:t>CHRISTIAN THUESEN, SARA LOUISE NYGÅRD &amp; RASMUS BRIXEN STISAGER</a:t>
            </a:r>
            <a:endParaRPr lang="da-DK" sz="900" dirty="0">
              <a:cs typeface="Calibri"/>
            </a:endParaRPr>
          </a:p>
        </p:txBody>
      </p:sp>
      <p:sp>
        <p:nvSpPr>
          <p:cNvPr id="30" name="Rektangel: afrundede hjørner 29">
            <a:extLst>
              <a:ext uri="{FF2B5EF4-FFF2-40B4-BE49-F238E27FC236}">
                <a16:creationId xmlns:a16="http://schemas.microsoft.com/office/drawing/2014/main" id="{4B237842-E59F-6199-D8A6-B954BBEC93AD}"/>
              </a:ext>
            </a:extLst>
          </p:cNvPr>
          <p:cNvSpPr/>
          <p:nvPr/>
        </p:nvSpPr>
        <p:spPr>
          <a:xfrm>
            <a:off x="1720839" y="3463893"/>
            <a:ext cx="2749419" cy="613023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/>
              <a:t>SIKKERHED</a:t>
            </a:r>
            <a:endParaRPr lang="da-DK" sz="1000" b="1" noProof="0"/>
          </a:p>
          <a:p>
            <a:pPr algn="ctr"/>
            <a:r>
              <a:rPr lang="da-DK" sz="900"/>
              <a:t>ANDERS REUTER</a:t>
            </a:r>
          </a:p>
          <a:p>
            <a:pPr algn="ctr"/>
            <a:endParaRPr lang="da-DK" sz="900"/>
          </a:p>
        </p:txBody>
      </p:sp>
      <p:sp>
        <p:nvSpPr>
          <p:cNvPr id="31" name="Rektangel: afrundede hjørner 30">
            <a:extLst>
              <a:ext uri="{FF2B5EF4-FFF2-40B4-BE49-F238E27FC236}">
                <a16:creationId xmlns:a16="http://schemas.microsoft.com/office/drawing/2014/main" id="{AB94F901-4760-085E-380F-D3B19A412D4D}"/>
              </a:ext>
            </a:extLst>
          </p:cNvPr>
          <p:cNvSpPr/>
          <p:nvPr/>
        </p:nvSpPr>
        <p:spPr>
          <a:xfrm>
            <a:off x="7705820" y="5014981"/>
            <a:ext cx="2758078" cy="613023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noProof="0"/>
              <a:t>INFRASTRUKTUR OG CLOUD</a:t>
            </a:r>
          </a:p>
          <a:p>
            <a:pPr algn="ctr"/>
            <a:r>
              <a:rPr lang="da-DK" sz="900"/>
              <a:t>JOHANNES LEIDESDORFF-MADSEN &amp; SØREN SCHMIDT</a:t>
            </a:r>
          </a:p>
        </p:txBody>
      </p:sp>
      <p:sp>
        <p:nvSpPr>
          <p:cNvPr id="32" name="Rektangel: afrundede hjørner 31">
            <a:extLst>
              <a:ext uri="{FF2B5EF4-FFF2-40B4-BE49-F238E27FC236}">
                <a16:creationId xmlns:a16="http://schemas.microsoft.com/office/drawing/2014/main" id="{15235B71-921A-8F4F-7C65-1FE6038A5D0F}"/>
              </a:ext>
            </a:extLst>
          </p:cNvPr>
          <p:cNvSpPr/>
          <p:nvPr/>
        </p:nvSpPr>
        <p:spPr>
          <a:xfrm>
            <a:off x="1717403" y="4310767"/>
            <a:ext cx="2752855" cy="681336"/>
          </a:xfrm>
          <a:prstGeom prst="roundRect">
            <a:avLst/>
          </a:prstGeom>
          <a:solidFill>
            <a:srgbClr val="73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000" b="1" dirty="0"/>
              <a:t>FORRETNINGSUDVIKLING </a:t>
            </a:r>
            <a:endParaRPr lang="da-DK" sz="1000" b="1" noProof="0" dirty="0">
              <a:cs typeface="Calibri"/>
            </a:endParaRPr>
          </a:p>
          <a:p>
            <a:pPr algn="ctr"/>
            <a:r>
              <a:rPr lang="da-DK" sz="900" dirty="0"/>
              <a:t>MIKKEL THYBOE JAKOBSEN &amp; DANNY SØGAARD</a:t>
            </a:r>
          </a:p>
          <a:p>
            <a:pPr algn="ctr"/>
            <a:r>
              <a:rPr lang="da-DK" sz="800" b="1" dirty="0">
                <a:latin typeface="TW Cen MT"/>
                <a:cs typeface="Calibri"/>
              </a:rPr>
              <a:t>ØKF DIGITALISERINGSKONTOR</a:t>
            </a:r>
            <a:endParaRPr lang="da-DK" sz="800" dirty="0">
              <a:latin typeface="TW Cen MT"/>
              <a:cs typeface="Calibri"/>
            </a:endParaRPr>
          </a:p>
          <a:p>
            <a:pPr algn="ctr"/>
            <a:r>
              <a:rPr lang="da-DK" sz="800" dirty="0">
                <a:latin typeface="TW Cen MT"/>
                <a:cs typeface="Calibri"/>
              </a:rPr>
              <a:t>DANNY SØGAARD (KONSTITUERET)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006484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85bf92113f45e8af73aaa8ccb782c2 xmlns="30352ab6-3c20-4da6-8427-1f15f2d290d0">
      <Terms xmlns="http://schemas.microsoft.com/office/infopath/2007/PartnerControls"/>
    </k485bf92113f45e8af73aaa8ccb782c2>
    <TaxCatchAll xmlns="0dd46b0f-e2c7-4a31-a61e-54a1e81a6d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KWord" ma:contentTypeID="0x010100C19F3EF810FA4FA0A2F094BC81F83BF7009F2AD8E2009749798268C411D22AABF9005808F2D3C0EB8045AC5623BB4EDA5F25" ma:contentTypeVersion="3" ma:contentTypeDescription="Opret et nyt dokument." ma:contentTypeScope="" ma:versionID="9a54c6c8327b379c32a88e5258c5c9a4">
  <xsd:schema xmlns:xsd="http://www.w3.org/2001/XMLSchema" xmlns:xs="http://www.w3.org/2001/XMLSchema" xmlns:p="http://schemas.microsoft.com/office/2006/metadata/properties" xmlns:ns2="30352ab6-3c20-4da6-8427-1f15f2d290d0" xmlns:ns3="0dd46b0f-e2c7-4a31-a61e-54a1e81a6d74" targetNamespace="http://schemas.microsoft.com/office/2006/metadata/properties" ma:root="true" ma:fieldsID="ccd6b39b1cfa9ccd08798685b9bbe21d" ns2:_="" ns3:_="">
    <xsd:import namespace="30352ab6-3c20-4da6-8427-1f15f2d290d0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k485bf92113f45e8af73aaa8ccb782c2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2ab6-3c20-4da6-8427-1f15f2d290d0" elementFormDefault="qualified">
    <xsd:import namespace="http://schemas.microsoft.com/office/2006/documentManagement/types"/>
    <xsd:import namespace="http://schemas.microsoft.com/office/infopath/2007/PartnerControls"/>
    <xsd:element name="k485bf92113f45e8af73aaa8ccb782c2" ma:index="8" nillable="true" ma:taxonomy="true" ma:internalName="k485bf92113f45e8af73aaa8ccb782c2" ma:taxonomyFieldName="Fortrolighed" ma:displayName="Fortrolighed" ma:fieldId="{4485bf92-113f-45e8-af73-aaa8ccb782c2}" ma:sspId="e6a412d2-aea5-45d9-add9-4615ec186553" ma:termSetId="6a582080-c01b-49d7-b09e-9602751820b1" ma:anchorId="a0d00a99-6595-45c2-be49-b130defdf52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25a7e6bb-0f4b-42f0-88a2-c21692441375}" ma:internalName="TaxCatchAll" ma:showField="CatchAllData" ma:web="30352ab6-3c20-4da6-8427-1f15f2d29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5a7e6bb-0f4b-42f0-88a2-c21692441375}" ma:internalName="TaxCatchAllLabel" ma:readOnly="true" ma:showField="CatchAllDataLabel" ma:web="30352ab6-3c20-4da6-8427-1f15f2d29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purl.org/dc/terms/"/>
    <ds:schemaRef ds:uri="http://schemas.microsoft.com/office/2006/documentManagement/types"/>
    <ds:schemaRef ds:uri="30352ab6-3c20-4da6-8427-1f15f2d290d0"/>
    <ds:schemaRef ds:uri="http://purl.org/dc/elements/1.1/"/>
    <ds:schemaRef ds:uri="http://schemas.microsoft.com/office/2006/metadata/properties"/>
    <ds:schemaRef ds:uri="http://schemas.microsoft.com/office/infopath/2007/PartnerControls"/>
    <ds:schemaRef ds:uri="0dd46b0f-e2c7-4a31-a61e-54a1e81a6d7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A18653-7A0C-4244-90C2-DB959FD51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52ab6-3c20-4da6-8427-1f15f2d290d0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114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10" baseType="lpstr">
      <vt:lpstr>KBH Medium</vt:lpstr>
      <vt:lpstr>KBH Tekst</vt:lpstr>
      <vt:lpstr>KBH Black</vt:lpstr>
      <vt:lpstr>TW Cen MT</vt:lpstr>
      <vt:lpstr>Arial</vt:lpstr>
      <vt:lpstr>KBH</vt:lpstr>
      <vt:lpstr>Calibri</vt:lpstr>
      <vt:lpstr>Blank</vt:lpstr>
      <vt:lpstr>UK Blank</vt:lpstr>
      <vt:lpstr>PowerPoint-præsentation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Amanda Skov Svendsen</dc:creator>
  <cp:lastModifiedBy>Marie Charras</cp:lastModifiedBy>
  <cp:revision>9</cp:revision>
  <dcterms:created xsi:type="dcterms:W3CDTF">2024-02-09T10:05:22Z</dcterms:created>
  <dcterms:modified xsi:type="dcterms:W3CDTF">2024-02-22T10:00:34Z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0x010100C19F3EF810FA4FA0A2F094BC81F83BF7009F2AD8E2009749798268C411D22AABF9005808F2D3C0EB8045AC5623BB4EDA5F25</vt:lpwstr>
  </property>
  <property fmtid="{D5CDD505-2E9C-101B-9397-08002B2CF9AE}" pid="4" name="Fortrolighed">
    <vt:lpwstr/>
  </property>
  <property fmtid="{D5CDD505-2E9C-101B-9397-08002B2CF9AE}" pid="5" name="SharedWithUsers">
    <vt:lpwstr>1580;#Cecilie Wulff Juul Jørgensen;#1252;#Amanda Skov Svendsen;#1552;#Anders Amelung</vt:lpwstr>
  </property>
</Properties>
</file>